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businessjargons.com/wp-content/uploads/2018/06/charcateristics-of-management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BUSINESS MANAGEMENT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800" b="1" dirty="0" smtClean="0">
                <a:solidFill>
                  <a:schemeClr val="tx1"/>
                </a:solidFill>
              </a:rPr>
              <a:t>MANAGEMENT</a:t>
            </a:r>
            <a:endParaRPr lang="en-IN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Definition of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dirty="0" smtClean="0"/>
              <a:t>Management can be defined as the </a:t>
            </a:r>
            <a:r>
              <a:rPr lang="en-IN" b="1" dirty="0" smtClean="0"/>
              <a:t>process of administering and controlling the affairs of the </a:t>
            </a:r>
            <a:r>
              <a:rPr lang="en-IN" dirty="0" smtClean="0"/>
              <a:t>organization, irrespective of its nature, type, structure and size. </a:t>
            </a:r>
          </a:p>
          <a:p>
            <a:r>
              <a:rPr lang="en-IN" dirty="0" smtClean="0"/>
              <a:t>It is an act of creating and maintaining such a business environment, wherein the members of the organization can work together, and achieve business objectives efficiently and effectively.</a:t>
            </a:r>
          </a:p>
          <a:p>
            <a:r>
              <a:rPr lang="en-IN" dirty="0" smtClean="0"/>
              <a:t>Management acts as a guide to a group of people working in the organization and coordinating their efforts, towards the attainment of the common objective.</a:t>
            </a:r>
          </a:p>
          <a:p>
            <a:r>
              <a:rPr lang="en-IN" dirty="0" smtClean="0"/>
              <a:t>In other words, it is concerned with </a:t>
            </a:r>
            <a:r>
              <a:rPr lang="en-IN" b="1" dirty="0" smtClean="0"/>
              <a:t>optimally using 5M’s, i.e. men, machine, material, money and methods</a:t>
            </a:r>
            <a:r>
              <a:rPr lang="en-IN" dirty="0" smtClean="0"/>
              <a:t> and, this is possible only when there proper direction, coordination and integration of the processes and activities, to achieve the desired results.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Characteristics of management</a:t>
            </a:r>
            <a:endParaRPr lang="en-IN" dirty="0"/>
          </a:p>
        </p:txBody>
      </p:sp>
      <p:pic>
        <p:nvPicPr>
          <p:cNvPr id="4" name="Content Placeholder 3" descr="characteristics of management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52625" y="2239169"/>
            <a:ext cx="523875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Characteristics of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IN" b="1" dirty="0" smtClean="0"/>
              <a:t>Universal</a:t>
            </a:r>
            <a:r>
              <a:rPr lang="en-IN" dirty="0" smtClean="0"/>
              <a:t>:</a:t>
            </a:r>
          </a:p>
          <a:p>
            <a:pPr lvl="0"/>
            <a:r>
              <a:rPr lang="en-IN" dirty="0" smtClean="0"/>
              <a:t> All the organizations, whether it is profit-making or not, they require management, for managing their activities. Hence it is universal in nature.</a:t>
            </a:r>
          </a:p>
          <a:p>
            <a:pPr lvl="0"/>
            <a:r>
              <a:rPr lang="en-IN" b="1" dirty="0" smtClean="0"/>
              <a:t>Goal-Oriented</a:t>
            </a:r>
            <a:r>
              <a:rPr lang="en-IN" dirty="0" smtClean="0"/>
              <a:t>: </a:t>
            </a:r>
          </a:p>
          <a:p>
            <a:pPr lvl="0"/>
            <a:r>
              <a:rPr lang="en-IN" dirty="0" smtClean="0"/>
              <a:t>Every organization is set up with a predetermined objective and management helps in reaching those goals timely, and smoothly.</a:t>
            </a:r>
          </a:p>
          <a:p>
            <a:pPr lvl="0"/>
            <a:r>
              <a:rPr lang="en-IN" b="1" dirty="0" smtClean="0"/>
              <a:t>Continuous Process</a:t>
            </a:r>
            <a:r>
              <a:rPr lang="en-IN" dirty="0" smtClean="0"/>
              <a:t>: </a:t>
            </a:r>
          </a:p>
          <a:p>
            <a:pPr lvl="0"/>
            <a:r>
              <a:rPr lang="en-IN" dirty="0" smtClean="0"/>
              <a:t>It is an ongoing process which tends to persist as long as the organization exists.</a:t>
            </a:r>
          </a:p>
          <a:p>
            <a:pPr lvl="0"/>
            <a:r>
              <a:rPr lang="en-IN" dirty="0" smtClean="0"/>
              <a:t> It is required in every sphere of the organization whether it is production, human resource, finance or marketing.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Characteristics of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IN" b="1" dirty="0" smtClean="0"/>
              <a:t>Group activity</a:t>
            </a:r>
            <a:r>
              <a:rPr lang="en-IN" dirty="0" smtClean="0"/>
              <a:t>:</a:t>
            </a:r>
          </a:p>
          <a:p>
            <a:pPr lvl="0"/>
            <a:r>
              <a:rPr lang="en-IN" dirty="0" smtClean="0"/>
              <a:t> An organization consists of various members who have different needs, expectations and beliefs.</a:t>
            </a:r>
          </a:p>
          <a:p>
            <a:pPr lvl="0"/>
            <a:r>
              <a:rPr lang="en-IN" dirty="0" smtClean="0"/>
              <a:t> Every person joins the organization with a different motive, but after becoming a part of the organization they work for achieving the same goal. </a:t>
            </a:r>
          </a:p>
          <a:p>
            <a:pPr lvl="0"/>
            <a:r>
              <a:rPr lang="en-IN" dirty="0" smtClean="0"/>
              <a:t>It requires supervision, teamwork and coordination, and in this way, management comes into the picture.</a:t>
            </a:r>
          </a:p>
          <a:p>
            <a:pPr lvl="0"/>
            <a:r>
              <a:rPr lang="en-IN" b="1" dirty="0" smtClean="0"/>
              <a:t>Dynamic function</a:t>
            </a:r>
            <a:r>
              <a:rPr lang="en-IN" dirty="0" smtClean="0"/>
              <a:t>:</a:t>
            </a:r>
          </a:p>
          <a:p>
            <a:pPr lvl="0"/>
            <a:r>
              <a:rPr lang="en-IN" dirty="0" smtClean="0"/>
              <a:t> An organization exists in a business environment that has various factors like social, political, legal, technological and economic. </a:t>
            </a:r>
          </a:p>
          <a:p>
            <a:pPr lvl="0"/>
            <a:r>
              <a:rPr lang="en-IN" dirty="0" smtClean="0"/>
              <a:t>A slight change in any of these factors will affect the organization’s growth and performance. So, to overcome these changes management formulates strategies and implements them.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Characteristics of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IN" b="1" dirty="0" smtClean="0"/>
              <a:t>Intangible force</a:t>
            </a:r>
            <a:r>
              <a:rPr lang="en-IN" dirty="0" smtClean="0"/>
              <a:t>: </a:t>
            </a:r>
          </a:p>
          <a:p>
            <a:pPr lvl="0"/>
            <a:r>
              <a:rPr lang="en-IN" dirty="0" smtClean="0"/>
              <a:t>Management can neither be seen nor touched but one can feel its existence, in the way the organization functions.</a:t>
            </a:r>
          </a:p>
          <a:p>
            <a:r>
              <a:rPr lang="en-IN" dirty="0" smtClean="0"/>
              <a:t>Precisely, all the functions, activities and processes of the organization are interconnected to one another. </a:t>
            </a:r>
          </a:p>
          <a:p>
            <a:r>
              <a:rPr lang="en-IN" dirty="0" smtClean="0"/>
              <a:t>And it is the task of the management to bring them together in such a way that they help in reaching the intended result.</a:t>
            </a:r>
          </a:p>
          <a:p>
            <a:pPr lvl="0"/>
            <a:r>
              <a:rPr lang="en-IN" b="1" dirty="0" smtClean="0"/>
              <a:t>Multi-dimensional</a:t>
            </a:r>
            <a:r>
              <a:rPr lang="en-IN" dirty="0" smtClean="0"/>
              <a:t>: Management is not confined to the administration of people only, but it also manages work, processes and operations, which makes it a multi-disciplinary activity.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LEVELS OF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IN" b="1" dirty="0" smtClean="0"/>
              <a:t>Top-Level Management</a:t>
            </a:r>
            <a:r>
              <a:rPr lang="en-IN" dirty="0" smtClean="0"/>
              <a:t>: </a:t>
            </a:r>
          </a:p>
          <a:p>
            <a:pPr lvl="0"/>
            <a:r>
              <a:rPr lang="en-IN" dirty="0" smtClean="0"/>
              <a:t>This is the highest level in the organizational hierarchy, which includes </a:t>
            </a:r>
            <a:r>
              <a:rPr lang="en-IN" b="1" dirty="0" smtClean="0"/>
              <a:t>Board of Directors and Chief Executives</a:t>
            </a:r>
            <a:r>
              <a:rPr lang="en-IN" dirty="0" smtClean="0"/>
              <a:t>. </a:t>
            </a:r>
          </a:p>
          <a:p>
            <a:pPr lvl="0"/>
            <a:r>
              <a:rPr lang="en-IN" dirty="0" smtClean="0"/>
              <a:t>They are responsible for defining the objectives, formulating plans, strategies and policies.</a:t>
            </a:r>
          </a:p>
          <a:p>
            <a:pPr lvl="0"/>
            <a:r>
              <a:rPr lang="en-IN" b="1" dirty="0" smtClean="0"/>
              <a:t>Middle-Level Management</a:t>
            </a:r>
            <a:r>
              <a:rPr lang="en-IN" dirty="0" smtClean="0"/>
              <a:t>:</a:t>
            </a:r>
          </a:p>
          <a:p>
            <a:pPr lvl="0"/>
            <a:r>
              <a:rPr lang="en-IN" dirty="0" smtClean="0"/>
              <a:t> It is the second and most important level in the corporate ladder, as it creates a link between the top and lower-level management.</a:t>
            </a:r>
          </a:p>
          <a:p>
            <a:pPr lvl="0"/>
            <a:r>
              <a:rPr lang="en-IN" dirty="0" smtClean="0"/>
              <a:t> It includes </a:t>
            </a:r>
            <a:r>
              <a:rPr lang="en-IN" b="1" dirty="0" smtClean="0"/>
              <a:t>departmental and division heads and managers</a:t>
            </a:r>
            <a:r>
              <a:rPr lang="en-IN" dirty="0" smtClean="0"/>
              <a:t> who are responsible for implementing and controlling plans and strategies which are formulated by the top executives.</a:t>
            </a:r>
          </a:p>
          <a:p>
            <a:pPr lvl="0"/>
            <a:r>
              <a:rPr lang="en-IN" b="1" dirty="0" smtClean="0"/>
              <a:t>Lower Level Management</a:t>
            </a:r>
            <a:r>
              <a:rPr lang="en-IN" dirty="0" smtClean="0"/>
              <a:t>:</a:t>
            </a:r>
          </a:p>
          <a:p>
            <a:pPr lvl="0"/>
            <a:r>
              <a:rPr lang="en-IN" dirty="0" smtClean="0"/>
              <a:t> Otherwise called as functional or operational level management. It includes </a:t>
            </a:r>
            <a:r>
              <a:rPr lang="en-IN" b="1" dirty="0" smtClean="0"/>
              <a:t>first-line managers, foreman, supervisors</a:t>
            </a:r>
            <a:r>
              <a:rPr lang="en-IN" dirty="0" smtClean="0"/>
              <a:t>.</a:t>
            </a:r>
          </a:p>
          <a:p>
            <a:pPr lvl="0"/>
            <a:r>
              <a:rPr lang="en-IN" dirty="0" smtClean="0"/>
              <a:t> As lower-level management directly interacts with the workers, it plays a crucial role in the organization because it helps in reducing wastage and idle time of the workers, improving the quality and quantity of output.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353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BUSINESS MANAGEMENT</vt:lpstr>
      <vt:lpstr>Definition of Management</vt:lpstr>
      <vt:lpstr>Characteristics of management</vt:lpstr>
      <vt:lpstr>Characteristics of management</vt:lpstr>
      <vt:lpstr>Characteristics of management</vt:lpstr>
      <vt:lpstr>Characteristics of management</vt:lpstr>
      <vt:lpstr>LEVELS OF MANAGEMENT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MANAGEMENT</dc:title>
  <dc:creator>BCA</dc:creator>
  <cp:lastModifiedBy>Dell</cp:lastModifiedBy>
  <cp:revision>4</cp:revision>
  <dcterms:created xsi:type="dcterms:W3CDTF">2006-08-16T00:00:00Z</dcterms:created>
  <dcterms:modified xsi:type="dcterms:W3CDTF">2022-07-17T10:37:03Z</dcterms:modified>
</cp:coreProperties>
</file>